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5E3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 snapToGrid="0">
      <p:cViewPr varScale="1">
        <p:scale>
          <a:sx n="65" d="100"/>
          <a:sy n="65" d="100"/>
        </p:scale>
        <p:origin x="6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i D Sauncy" userId="3f1ddb71-d355-4295-b9e3-4debcfe45ce7" providerId="ADAL" clId="{256DF769-C650-434A-AF37-991CE034D77F}"/>
    <pc:docChg chg="custSel modSld">
      <pc:chgData name="Toni D Sauncy" userId="3f1ddb71-d355-4295-b9e3-4debcfe45ce7" providerId="ADAL" clId="{256DF769-C650-434A-AF37-991CE034D77F}" dt="2019-02-12T02:22:13.487" v="27" actId="20577"/>
      <pc:docMkLst>
        <pc:docMk/>
      </pc:docMkLst>
      <pc:sldChg chg="modNotesTx">
        <pc:chgData name="Toni D Sauncy" userId="3f1ddb71-d355-4295-b9e3-4debcfe45ce7" providerId="ADAL" clId="{256DF769-C650-434A-AF37-991CE034D77F}" dt="2019-02-12T02:22:13.487" v="27" actId="20577"/>
        <pc:sldMkLst>
          <pc:docMk/>
          <pc:sldMk cId="2607028954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4CED6-9BDA-43E9-8A08-173E4A9B60EF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653D3-FF6E-49DD-B4FC-A1A7D1D7E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7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TLU Department of Physics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F0B368D8-6108-4FB0-93B4-14B970F22B4F}" type="datetime1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TLU Department of Physics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BC52C218-7768-4B91-B70B-EB8213C95A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fld id="{9E4E31BF-200C-46E1-AAF1-BA4EE77E0D30}" type="datetime1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TLU Department of Physics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BC52C218-7768-4B91-B70B-EB8213C95A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7098951" y="3544023"/>
            <a:ext cx="337675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small" spc="400" baseline="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TLU Department of Physics</a:t>
            </a:r>
          </a:p>
        </p:txBody>
      </p:sp>
      <p:pic>
        <p:nvPicPr>
          <p:cNvPr id="9" name="Picture 2" descr="C:\0004-DEPARTMENT-admin\DOCS-FORMS\PhysicsIcon-01.jpg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643" y="5494787"/>
            <a:ext cx="731520" cy="68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Calibri Light" panose="020F0302020204030204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449" y="261158"/>
            <a:ext cx="7620000" cy="1143000"/>
          </a:xfrm>
        </p:spPr>
        <p:txBody>
          <a:bodyPr/>
          <a:lstStyle/>
          <a:p>
            <a:r>
              <a:rPr lang="en-US" dirty="0" smtClean="0"/>
              <a:t>Are you teaching Advanced Lab?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7083" y="2038525"/>
            <a:ext cx="3477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ALPhA</a:t>
            </a:r>
            <a:r>
              <a:rPr lang="en-US" sz="2800" b="1" dirty="0" smtClean="0"/>
              <a:t> is here to help!</a:t>
            </a:r>
            <a:endParaRPr lang="en-US" sz="2800" b="1" dirty="0"/>
          </a:p>
        </p:txBody>
      </p:sp>
      <p:pic>
        <p:nvPicPr>
          <p:cNvPr id="6" name="Picture 2" descr="Image result for alpha advanced laboratories">
            <a:extLst>
              <a:ext uri="{FF2B5EF4-FFF2-40B4-BE49-F238E27FC236}">
                <a16:creationId xmlns:a16="http://schemas.microsoft.com/office/drawing/2014/main" id="{68E899EE-EEE4-4433-841E-A8BD6679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83" y="2741796"/>
            <a:ext cx="3229179" cy="79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DE8EBE8-9601-4807-9D73-EB82C67E0410}"/>
              </a:ext>
            </a:extLst>
          </p:cNvPr>
          <p:cNvSpPr/>
          <p:nvPr/>
        </p:nvSpPr>
        <p:spPr>
          <a:xfrm>
            <a:off x="524151" y="5926394"/>
            <a:ext cx="8080298" cy="830997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-297180" algn="ctr"/>
            <a:r>
              <a:rPr lang="en-US" sz="4800" dirty="0"/>
              <a:t>www.advlab.org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45DB73-773C-4FBE-A1A1-7B1685252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151" y="3950483"/>
            <a:ext cx="8244590" cy="5613816"/>
          </a:xfrm>
        </p:spPr>
        <p:txBody>
          <a:bodyPr>
            <a:normAutofit/>
          </a:bodyPr>
          <a:lstStyle/>
          <a:p>
            <a:r>
              <a:rPr lang="en-US" dirty="0" smtClean="0"/>
              <a:t>Workshops and trainings for experiments</a:t>
            </a:r>
          </a:p>
          <a:p>
            <a:r>
              <a:rPr lang="en-US" dirty="0" smtClean="0"/>
              <a:t>Help with funding </a:t>
            </a:r>
            <a:r>
              <a:rPr lang="en-US" dirty="0" smtClean="0"/>
              <a:t>and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People to contact when you have problems – response time is hours!</a:t>
            </a:r>
            <a:endParaRPr lang="en-US" dirty="0"/>
          </a:p>
          <a:p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26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767</TotalTime>
  <Words>36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Adjacency</vt:lpstr>
      <vt:lpstr>Are you teaching Advanced Lab?</vt:lpstr>
    </vt:vector>
  </TitlesOfParts>
  <Company>Texas Lutheran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D Sauncy</dc:creator>
  <cp:lastModifiedBy>Ashley Carter</cp:lastModifiedBy>
  <cp:revision>28</cp:revision>
  <dcterms:created xsi:type="dcterms:W3CDTF">2016-05-10T15:42:48Z</dcterms:created>
  <dcterms:modified xsi:type="dcterms:W3CDTF">2019-02-14T17:34:01Z</dcterms:modified>
</cp:coreProperties>
</file>