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2918400" cx="438912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0368">
          <p15:clr>
            <a:srgbClr val="747775"/>
          </p15:clr>
        </p15:guide>
        <p15:guide id="2" pos="1382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368" orient="horz"/>
        <p:guide pos="138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16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16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496200" y="4765280"/>
            <a:ext cx="40898700" cy="13136700"/>
          </a:xfrm>
          <a:prstGeom prst="rect">
            <a:avLst/>
          </a:prstGeom>
        </p:spPr>
        <p:txBody>
          <a:bodyPr anchorCtr="0" anchor="b" bIns="483525" lIns="483525" spcFirstLastPara="1" rIns="483525" wrap="square" tIns="483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496160" y="18138400"/>
            <a:ext cx="40898700" cy="5072700"/>
          </a:xfrm>
          <a:prstGeom prst="rect">
            <a:avLst/>
          </a:prstGeom>
        </p:spPr>
        <p:txBody>
          <a:bodyPr anchorCtr="0" anchor="t" bIns="483525" lIns="483525" spcFirstLastPara="1" rIns="483525" wrap="square" tIns="483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anchorCtr="0" anchor="ctr" bIns="483525" lIns="483525" spcFirstLastPara="1" rIns="483525" wrap="square" tIns="483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496160" y="7079200"/>
            <a:ext cx="40898700" cy="12566400"/>
          </a:xfrm>
          <a:prstGeom prst="rect">
            <a:avLst/>
          </a:prstGeom>
        </p:spPr>
        <p:txBody>
          <a:bodyPr anchorCtr="0" anchor="b" bIns="483525" lIns="483525" spcFirstLastPara="1" rIns="483525" wrap="square" tIns="483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3500"/>
              <a:buNone/>
              <a:defRPr sz="6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63500"/>
              <a:buNone/>
              <a:defRPr sz="6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63500"/>
              <a:buNone/>
              <a:defRPr sz="6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63500"/>
              <a:buNone/>
              <a:defRPr sz="6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63500"/>
              <a:buNone/>
              <a:defRPr sz="6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63500"/>
              <a:buNone/>
              <a:defRPr sz="6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63500"/>
              <a:buNone/>
              <a:defRPr sz="6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63500"/>
              <a:buNone/>
              <a:defRPr sz="6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63500"/>
              <a:buNone/>
              <a:defRPr sz="635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496160" y="20174240"/>
            <a:ext cx="40898700" cy="8325000"/>
          </a:xfrm>
          <a:prstGeom prst="rect">
            <a:avLst/>
          </a:prstGeom>
        </p:spPr>
        <p:txBody>
          <a:bodyPr anchorCtr="0" anchor="t" bIns="483525" lIns="483525" spcFirstLastPara="1" rIns="483525" wrap="square" tIns="483525">
            <a:normAutofit/>
          </a:bodyPr>
          <a:lstStyle>
            <a:lvl1pPr indent="-831850" lvl="0" marL="457200" algn="ctr">
              <a:spcBef>
                <a:spcPts val="0"/>
              </a:spcBef>
              <a:spcAft>
                <a:spcPts val="0"/>
              </a:spcAft>
              <a:buSzPts val="9500"/>
              <a:buChar char="●"/>
              <a:defRPr/>
            </a:lvl1pPr>
            <a:lvl2pPr indent="-698500" lvl="1" marL="914400" algn="ctr">
              <a:spcBef>
                <a:spcPts val="0"/>
              </a:spcBef>
              <a:spcAft>
                <a:spcPts val="0"/>
              </a:spcAft>
              <a:buSzPts val="7400"/>
              <a:buChar char="○"/>
              <a:defRPr/>
            </a:lvl2pPr>
            <a:lvl3pPr indent="-698500" lvl="2" marL="1371600" algn="ctr">
              <a:spcBef>
                <a:spcPts val="0"/>
              </a:spcBef>
              <a:spcAft>
                <a:spcPts val="0"/>
              </a:spcAft>
              <a:buSzPts val="7400"/>
              <a:buChar char="■"/>
              <a:defRPr/>
            </a:lvl3pPr>
            <a:lvl4pPr indent="-698500" lvl="3" marL="1828800" algn="ctr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4pPr>
            <a:lvl5pPr indent="-698500" lvl="4" marL="2286000" algn="ctr">
              <a:spcBef>
                <a:spcPts val="0"/>
              </a:spcBef>
              <a:spcAft>
                <a:spcPts val="0"/>
              </a:spcAft>
              <a:buSzPts val="7400"/>
              <a:buChar char="○"/>
              <a:defRPr/>
            </a:lvl5pPr>
            <a:lvl6pPr indent="-698500" lvl="5" marL="2743200" algn="ctr">
              <a:spcBef>
                <a:spcPts val="0"/>
              </a:spcBef>
              <a:spcAft>
                <a:spcPts val="0"/>
              </a:spcAft>
              <a:buSzPts val="7400"/>
              <a:buChar char="■"/>
              <a:defRPr/>
            </a:lvl6pPr>
            <a:lvl7pPr indent="-698500" lvl="6" marL="3200400" algn="ctr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7pPr>
            <a:lvl8pPr indent="-698500" lvl="7" marL="3657600" algn="ctr">
              <a:spcBef>
                <a:spcPts val="0"/>
              </a:spcBef>
              <a:spcAft>
                <a:spcPts val="0"/>
              </a:spcAft>
              <a:buSzPts val="7400"/>
              <a:buChar char="○"/>
              <a:defRPr/>
            </a:lvl8pPr>
            <a:lvl9pPr indent="-698500" lvl="8" marL="4114800" algn="ctr">
              <a:spcBef>
                <a:spcPts val="0"/>
              </a:spcBef>
              <a:spcAft>
                <a:spcPts val="0"/>
              </a:spcAft>
              <a:buSzPts val="7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anchorCtr="0" anchor="ctr" bIns="483525" lIns="483525" spcFirstLastPara="1" rIns="483525" wrap="square" tIns="483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anchorCtr="0" anchor="ctr" bIns="483525" lIns="483525" spcFirstLastPara="1" rIns="483525" wrap="square" tIns="483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496160" y="13765440"/>
            <a:ext cx="40898700" cy="5387400"/>
          </a:xfrm>
          <a:prstGeom prst="rect">
            <a:avLst/>
          </a:prstGeom>
        </p:spPr>
        <p:txBody>
          <a:bodyPr anchorCtr="0" anchor="ctr" bIns="483525" lIns="483525" spcFirstLastPara="1" rIns="483525" wrap="square" tIns="483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anchorCtr="0" anchor="ctr" bIns="483525" lIns="483525" spcFirstLastPara="1" rIns="483525" wrap="square" tIns="483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496160" y="2848160"/>
            <a:ext cx="40898700" cy="3665400"/>
          </a:xfrm>
          <a:prstGeom prst="rect">
            <a:avLst/>
          </a:prstGeom>
        </p:spPr>
        <p:txBody>
          <a:bodyPr anchorCtr="0" anchor="t" bIns="483525" lIns="483525" spcFirstLastPara="1" rIns="483525" wrap="square" tIns="483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496160" y="7375840"/>
            <a:ext cx="40898700" cy="21864900"/>
          </a:xfrm>
          <a:prstGeom prst="rect">
            <a:avLst/>
          </a:prstGeom>
        </p:spPr>
        <p:txBody>
          <a:bodyPr anchorCtr="0" anchor="t" bIns="483525" lIns="483525" spcFirstLastPara="1" rIns="483525" wrap="square" tIns="483525">
            <a:normAutofit/>
          </a:bodyPr>
          <a:lstStyle>
            <a:lvl1pPr indent="-831850" lvl="0" marL="457200">
              <a:spcBef>
                <a:spcPts val="0"/>
              </a:spcBef>
              <a:spcAft>
                <a:spcPts val="0"/>
              </a:spcAft>
              <a:buSzPts val="9500"/>
              <a:buChar char="●"/>
              <a:defRPr/>
            </a:lvl1pPr>
            <a:lvl2pPr indent="-698500" lvl="1" marL="914400">
              <a:spcBef>
                <a:spcPts val="0"/>
              </a:spcBef>
              <a:spcAft>
                <a:spcPts val="0"/>
              </a:spcAft>
              <a:buSzPts val="7400"/>
              <a:buChar char="○"/>
              <a:defRPr/>
            </a:lvl2pPr>
            <a:lvl3pPr indent="-698500" lvl="2" marL="1371600">
              <a:spcBef>
                <a:spcPts val="0"/>
              </a:spcBef>
              <a:spcAft>
                <a:spcPts val="0"/>
              </a:spcAft>
              <a:buSzPts val="7400"/>
              <a:buChar char="■"/>
              <a:defRPr/>
            </a:lvl3pPr>
            <a:lvl4pPr indent="-698500" lvl="3" marL="18288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4pPr>
            <a:lvl5pPr indent="-698500" lvl="4" marL="2286000">
              <a:spcBef>
                <a:spcPts val="0"/>
              </a:spcBef>
              <a:spcAft>
                <a:spcPts val="0"/>
              </a:spcAft>
              <a:buSzPts val="7400"/>
              <a:buChar char="○"/>
              <a:defRPr/>
            </a:lvl5pPr>
            <a:lvl6pPr indent="-698500" lvl="5" marL="2743200">
              <a:spcBef>
                <a:spcPts val="0"/>
              </a:spcBef>
              <a:spcAft>
                <a:spcPts val="0"/>
              </a:spcAft>
              <a:buSzPts val="7400"/>
              <a:buChar char="■"/>
              <a:defRPr/>
            </a:lvl6pPr>
            <a:lvl7pPr indent="-698500" lvl="6" marL="32004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7pPr>
            <a:lvl8pPr indent="-698500" lvl="7" marL="3657600">
              <a:spcBef>
                <a:spcPts val="0"/>
              </a:spcBef>
              <a:spcAft>
                <a:spcPts val="0"/>
              </a:spcAft>
              <a:buSzPts val="7400"/>
              <a:buChar char="○"/>
              <a:defRPr/>
            </a:lvl8pPr>
            <a:lvl9pPr indent="-698500" lvl="8" marL="4114800">
              <a:spcBef>
                <a:spcPts val="0"/>
              </a:spcBef>
              <a:spcAft>
                <a:spcPts val="0"/>
              </a:spcAft>
              <a:buSzPts val="7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anchorCtr="0" anchor="ctr" bIns="483525" lIns="483525" spcFirstLastPara="1" rIns="483525" wrap="square" tIns="483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496160" y="2848160"/>
            <a:ext cx="40898700" cy="3665400"/>
          </a:xfrm>
          <a:prstGeom prst="rect">
            <a:avLst/>
          </a:prstGeom>
        </p:spPr>
        <p:txBody>
          <a:bodyPr anchorCtr="0" anchor="t" bIns="483525" lIns="483525" spcFirstLastPara="1" rIns="483525" wrap="square" tIns="483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496160" y="7375840"/>
            <a:ext cx="19199700" cy="21864900"/>
          </a:xfrm>
          <a:prstGeom prst="rect">
            <a:avLst/>
          </a:prstGeom>
        </p:spPr>
        <p:txBody>
          <a:bodyPr anchorCtr="0" anchor="t" bIns="483525" lIns="483525" spcFirstLastPara="1" rIns="483525" wrap="square" tIns="483525">
            <a:normAutofit/>
          </a:bodyPr>
          <a:lstStyle>
            <a:lvl1pPr indent="-698500" lvl="0" marL="457200">
              <a:spcBef>
                <a:spcPts val="0"/>
              </a:spcBef>
              <a:spcAft>
                <a:spcPts val="0"/>
              </a:spcAft>
              <a:buSzPts val="7400"/>
              <a:buChar char="●"/>
              <a:defRPr sz="7400"/>
            </a:lvl1pPr>
            <a:lvl2pPr indent="-628650" lvl="1" marL="91440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2pPr>
            <a:lvl3pPr indent="-628650" lvl="2" marL="137160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3pPr>
            <a:lvl4pPr indent="-628650" lvl="3" marL="1828800">
              <a:spcBef>
                <a:spcPts val="0"/>
              </a:spcBef>
              <a:spcAft>
                <a:spcPts val="0"/>
              </a:spcAft>
              <a:buSzPts val="6300"/>
              <a:buChar char="●"/>
              <a:defRPr sz="6300"/>
            </a:lvl4pPr>
            <a:lvl5pPr indent="-628650" lvl="4" marL="228600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5pPr>
            <a:lvl6pPr indent="-628650" lvl="5" marL="274320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6pPr>
            <a:lvl7pPr indent="-628650" lvl="6" marL="3200400">
              <a:spcBef>
                <a:spcPts val="0"/>
              </a:spcBef>
              <a:spcAft>
                <a:spcPts val="0"/>
              </a:spcAft>
              <a:buSzPts val="6300"/>
              <a:buChar char="●"/>
              <a:defRPr sz="6300"/>
            </a:lvl7pPr>
            <a:lvl8pPr indent="-628650" lvl="7" marL="365760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8pPr>
            <a:lvl9pPr indent="-628650" lvl="8" marL="411480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3195520" y="7375840"/>
            <a:ext cx="19199700" cy="21864900"/>
          </a:xfrm>
          <a:prstGeom prst="rect">
            <a:avLst/>
          </a:prstGeom>
        </p:spPr>
        <p:txBody>
          <a:bodyPr anchorCtr="0" anchor="t" bIns="483525" lIns="483525" spcFirstLastPara="1" rIns="483525" wrap="square" tIns="483525">
            <a:normAutofit/>
          </a:bodyPr>
          <a:lstStyle>
            <a:lvl1pPr indent="-698500" lvl="0" marL="457200">
              <a:spcBef>
                <a:spcPts val="0"/>
              </a:spcBef>
              <a:spcAft>
                <a:spcPts val="0"/>
              </a:spcAft>
              <a:buSzPts val="7400"/>
              <a:buChar char="●"/>
              <a:defRPr sz="7400"/>
            </a:lvl1pPr>
            <a:lvl2pPr indent="-628650" lvl="1" marL="91440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2pPr>
            <a:lvl3pPr indent="-628650" lvl="2" marL="137160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3pPr>
            <a:lvl4pPr indent="-628650" lvl="3" marL="1828800">
              <a:spcBef>
                <a:spcPts val="0"/>
              </a:spcBef>
              <a:spcAft>
                <a:spcPts val="0"/>
              </a:spcAft>
              <a:buSzPts val="6300"/>
              <a:buChar char="●"/>
              <a:defRPr sz="6300"/>
            </a:lvl4pPr>
            <a:lvl5pPr indent="-628650" lvl="4" marL="228600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5pPr>
            <a:lvl6pPr indent="-628650" lvl="5" marL="274320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6pPr>
            <a:lvl7pPr indent="-628650" lvl="6" marL="3200400">
              <a:spcBef>
                <a:spcPts val="0"/>
              </a:spcBef>
              <a:spcAft>
                <a:spcPts val="0"/>
              </a:spcAft>
              <a:buSzPts val="6300"/>
              <a:buChar char="●"/>
              <a:defRPr sz="6300"/>
            </a:lvl7pPr>
            <a:lvl8pPr indent="-628650" lvl="7" marL="365760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8pPr>
            <a:lvl9pPr indent="-628650" lvl="8" marL="411480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anchorCtr="0" anchor="ctr" bIns="483525" lIns="483525" spcFirstLastPara="1" rIns="483525" wrap="square" tIns="483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496160" y="2848160"/>
            <a:ext cx="40898700" cy="3665400"/>
          </a:xfrm>
          <a:prstGeom prst="rect">
            <a:avLst/>
          </a:prstGeom>
        </p:spPr>
        <p:txBody>
          <a:bodyPr anchorCtr="0" anchor="t" bIns="483525" lIns="483525" spcFirstLastPara="1" rIns="483525" wrap="square" tIns="483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anchorCtr="0" anchor="ctr" bIns="483525" lIns="483525" spcFirstLastPara="1" rIns="483525" wrap="square" tIns="483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496160" y="3555840"/>
            <a:ext cx="13478400" cy="4836600"/>
          </a:xfrm>
          <a:prstGeom prst="rect">
            <a:avLst/>
          </a:prstGeom>
        </p:spPr>
        <p:txBody>
          <a:bodyPr anchorCtr="0" anchor="b" bIns="483525" lIns="483525" spcFirstLastPara="1" rIns="483525" wrap="square" tIns="483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1pPr>
            <a:lvl2pPr lvl="1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2pPr>
            <a:lvl3pPr lvl="2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3pPr>
            <a:lvl4pPr lvl="3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4pPr>
            <a:lvl5pPr lvl="4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5pPr>
            <a:lvl6pPr lvl="5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6pPr>
            <a:lvl7pPr lvl="6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7pPr>
            <a:lvl8pPr lvl="7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8pPr>
            <a:lvl9pPr lvl="8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496160" y="8893440"/>
            <a:ext cx="13478400" cy="20348100"/>
          </a:xfrm>
          <a:prstGeom prst="rect">
            <a:avLst/>
          </a:prstGeom>
        </p:spPr>
        <p:txBody>
          <a:bodyPr anchorCtr="0" anchor="t" bIns="483525" lIns="483525" spcFirstLastPara="1" rIns="483525" wrap="square" tIns="483525">
            <a:normAutofit/>
          </a:bodyPr>
          <a:lstStyle>
            <a:lvl1pPr indent="-628650" lvl="0" marL="457200">
              <a:spcBef>
                <a:spcPts val="0"/>
              </a:spcBef>
              <a:spcAft>
                <a:spcPts val="0"/>
              </a:spcAft>
              <a:buSzPts val="6300"/>
              <a:buChar char="●"/>
              <a:defRPr sz="6300"/>
            </a:lvl1pPr>
            <a:lvl2pPr indent="-628650" lvl="1" marL="91440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2pPr>
            <a:lvl3pPr indent="-628650" lvl="2" marL="137160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3pPr>
            <a:lvl4pPr indent="-628650" lvl="3" marL="1828800">
              <a:spcBef>
                <a:spcPts val="0"/>
              </a:spcBef>
              <a:spcAft>
                <a:spcPts val="0"/>
              </a:spcAft>
              <a:buSzPts val="6300"/>
              <a:buChar char="●"/>
              <a:defRPr sz="6300"/>
            </a:lvl4pPr>
            <a:lvl5pPr indent="-628650" lvl="4" marL="228600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5pPr>
            <a:lvl6pPr indent="-628650" lvl="5" marL="274320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6pPr>
            <a:lvl7pPr indent="-628650" lvl="6" marL="3200400">
              <a:spcBef>
                <a:spcPts val="0"/>
              </a:spcBef>
              <a:spcAft>
                <a:spcPts val="0"/>
              </a:spcAft>
              <a:buSzPts val="6300"/>
              <a:buChar char="●"/>
              <a:defRPr sz="6300"/>
            </a:lvl7pPr>
            <a:lvl8pPr indent="-628650" lvl="7" marL="365760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8pPr>
            <a:lvl9pPr indent="-628650" lvl="8" marL="411480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anchorCtr="0" anchor="ctr" bIns="483525" lIns="483525" spcFirstLastPara="1" rIns="483525" wrap="square" tIns="483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353200" y="2880960"/>
            <a:ext cx="30565500" cy="26181000"/>
          </a:xfrm>
          <a:prstGeom prst="rect">
            <a:avLst/>
          </a:prstGeom>
        </p:spPr>
        <p:txBody>
          <a:bodyPr anchorCtr="0" anchor="ctr" bIns="483525" lIns="483525" spcFirstLastPara="1" rIns="483525" wrap="square" tIns="483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1pPr>
            <a:lvl2pPr lvl="1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2pPr>
            <a:lvl3pPr lvl="2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3pPr>
            <a:lvl4pPr lvl="3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4pPr>
            <a:lvl5pPr lvl="4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5pPr>
            <a:lvl6pPr lvl="5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6pPr>
            <a:lvl7pPr lvl="6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7pPr>
            <a:lvl8pPr lvl="7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8pPr>
            <a:lvl9pPr lvl="8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anchorCtr="0" anchor="ctr" bIns="483525" lIns="483525" spcFirstLastPara="1" rIns="483525" wrap="square" tIns="483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1945600" y="-800"/>
            <a:ext cx="21945600" cy="3291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83525" lIns="483525" spcFirstLastPara="1" rIns="483525" wrap="square" tIns="4835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274400" y="7892320"/>
            <a:ext cx="19416900" cy="9486900"/>
          </a:xfrm>
          <a:prstGeom prst="rect">
            <a:avLst/>
          </a:prstGeom>
        </p:spPr>
        <p:txBody>
          <a:bodyPr anchorCtr="0" anchor="b" bIns="483525" lIns="483525" spcFirstLastPara="1" rIns="483525" wrap="square" tIns="483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1pPr>
            <a:lvl2pPr lvl="1" algn="ctr"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2pPr>
            <a:lvl3pPr lvl="2" algn="ctr"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3pPr>
            <a:lvl4pPr lvl="3" algn="ctr"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4pPr>
            <a:lvl5pPr lvl="4" algn="ctr"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5pPr>
            <a:lvl6pPr lvl="5" algn="ctr"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6pPr>
            <a:lvl7pPr lvl="6" algn="ctr"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7pPr>
            <a:lvl8pPr lvl="7" algn="ctr"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8pPr>
            <a:lvl9pPr lvl="8" algn="ctr"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274400" y="17939680"/>
            <a:ext cx="19416900" cy="7904700"/>
          </a:xfrm>
          <a:prstGeom prst="rect">
            <a:avLst/>
          </a:prstGeom>
        </p:spPr>
        <p:txBody>
          <a:bodyPr anchorCtr="0" anchor="t" bIns="483525" lIns="483525" spcFirstLastPara="1" rIns="483525" wrap="square" tIns="483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3709600" y="4634080"/>
            <a:ext cx="18417600" cy="23648700"/>
          </a:xfrm>
          <a:prstGeom prst="rect">
            <a:avLst/>
          </a:prstGeom>
        </p:spPr>
        <p:txBody>
          <a:bodyPr anchorCtr="0" anchor="ctr" bIns="483525" lIns="483525" spcFirstLastPara="1" rIns="483525" wrap="square" tIns="483525">
            <a:normAutofit/>
          </a:bodyPr>
          <a:lstStyle>
            <a:lvl1pPr indent="-831850" lvl="0" marL="457200">
              <a:spcBef>
                <a:spcPts val="0"/>
              </a:spcBef>
              <a:spcAft>
                <a:spcPts val="0"/>
              </a:spcAft>
              <a:buSzPts val="9500"/>
              <a:buChar char="●"/>
              <a:defRPr/>
            </a:lvl1pPr>
            <a:lvl2pPr indent="-698500" lvl="1" marL="914400">
              <a:spcBef>
                <a:spcPts val="0"/>
              </a:spcBef>
              <a:spcAft>
                <a:spcPts val="0"/>
              </a:spcAft>
              <a:buSzPts val="7400"/>
              <a:buChar char="○"/>
              <a:defRPr/>
            </a:lvl2pPr>
            <a:lvl3pPr indent="-698500" lvl="2" marL="1371600">
              <a:spcBef>
                <a:spcPts val="0"/>
              </a:spcBef>
              <a:spcAft>
                <a:spcPts val="0"/>
              </a:spcAft>
              <a:buSzPts val="7400"/>
              <a:buChar char="■"/>
              <a:defRPr/>
            </a:lvl3pPr>
            <a:lvl4pPr indent="-698500" lvl="3" marL="18288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4pPr>
            <a:lvl5pPr indent="-698500" lvl="4" marL="2286000">
              <a:spcBef>
                <a:spcPts val="0"/>
              </a:spcBef>
              <a:spcAft>
                <a:spcPts val="0"/>
              </a:spcAft>
              <a:buSzPts val="7400"/>
              <a:buChar char="○"/>
              <a:defRPr/>
            </a:lvl5pPr>
            <a:lvl6pPr indent="-698500" lvl="5" marL="2743200">
              <a:spcBef>
                <a:spcPts val="0"/>
              </a:spcBef>
              <a:spcAft>
                <a:spcPts val="0"/>
              </a:spcAft>
              <a:buSzPts val="7400"/>
              <a:buChar char="■"/>
              <a:defRPr/>
            </a:lvl6pPr>
            <a:lvl7pPr indent="-698500" lvl="6" marL="32004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7pPr>
            <a:lvl8pPr indent="-698500" lvl="7" marL="3657600">
              <a:spcBef>
                <a:spcPts val="0"/>
              </a:spcBef>
              <a:spcAft>
                <a:spcPts val="0"/>
              </a:spcAft>
              <a:buSzPts val="7400"/>
              <a:buChar char="○"/>
              <a:defRPr/>
            </a:lvl8pPr>
            <a:lvl9pPr indent="-698500" lvl="8" marL="4114800">
              <a:spcBef>
                <a:spcPts val="0"/>
              </a:spcBef>
              <a:spcAft>
                <a:spcPts val="0"/>
              </a:spcAft>
              <a:buSzPts val="7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anchorCtr="0" anchor="ctr" bIns="483525" lIns="483525" spcFirstLastPara="1" rIns="483525" wrap="square" tIns="483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496160" y="27075680"/>
            <a:ext cx="28794300" cy="3872700"/>
          </a:xfrm>
          <a:prstGeom prst="rect">
            <a:avLst/>
          </a:prstGeom>
        </p:spPr>
        <p:txBody>
          <a:bodyPr anchorCtr="0" anchor="ctr" bIns="483525" lIns="483525" spcFirstLastPara="1" rIns="483525" wrap="square" tIns="4835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anchorCtr="0" anchor="ctr" bIns="483525" lIns="483525" spcFirstLastPara="1" rIns="483525" wrap="square" tIns="483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496160" y="2848160"/>
            <a:ext cx="40898700" cy="36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525" lIns="483525" spcFirstLastPara="1" rIns="483525" wrap="square" tIns="483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None/>
              <a:defRPr sz="14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None/>
              <a:defRPr sz="14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None/>
              <a:defRPr sz="14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None/>
              <a:defRPr sz="14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None/>
              <a:defRPr sz="14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None/>
              <a:defRPr sz="14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None/>
              <a:defRPr sz="14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None/>
              <a:defRPr sz="14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None/>
              <a:defRPr sz="1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496160" y="7375840"/>
            <a:ext cx="40898700" cy="218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525" lIns="483525" spcFirstLastPara="1" rIns="483525" wrap="square" tIns="483525">
            <a:normAutofit/>
          </a:bodyPr>
          <a:lstStyle>
            <a:lvl1pPr indent="-8318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500"/>
              <a:buChar char="●"/>
              <a:defRPr sz="9500">
                <a:solidFill>
                  <a:schemeClr val="dk2"/>
                </a:solidFill>
              </a:defRPr>
            </a:lvl1pPr>
            <a:lvl2pPr indent="-698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○"/>
              <a:defRPr sz="7400">
                <a:solidFill>
                  <a:schemeClr val="dk2"/>
                </a:solidFill>
              </a:defRPr>
            </a:lvl2pPr>
            <a:lvl3pPr indent="-698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■"/>
              <a:defRPr sz="7400">
                <a:solidFill>
                  <a:schemeClr val="dk2"/>
                </a:solidFill>
              </a:defRPr>
            </a:lvl3pPr>
            <a:lvl4pPr indent="-698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●"/>
              <a:defRPr sz="7400">
                <a:solidFill>
                  <a:schemeClr val="dk2"/>
                </a:solidFill>
              </a:defRPr>
            </a:lvl4pPr>
            <a:lvl5pPr indent="-698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○"/>
              <a:defRPr sz="7400">
                <a:solidFill>
                  <a:schemeClr val="dk2"/>
                </a:solidFill>
              </a:defRPr>
            </a:lvl5pPr>
            <a:lvl6pPr indent="-698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■"/>
              <a:defRPr sz="7400">
                <a:solidFill>
                  <a:schemeClr val="dk2"/>
                </a:solidFill>
              </a:defRPr>
            </a:lvl6pPr>
            <a:lvl7pPr indent="-698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●"/>
              <a:defRPr sz="7400">
                <a:solidFill>
                  <a:schemeClr val="dk2"/>
                </a:solidFill>
              </a:defRPr>
            </a:lvl7pPr>
            <a:lvl8pPr indent="-698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○"/>
              <a:defRPr sz="7400">
                <a:solidFill>
                  <a:schemeClr val="dk2"/>
                </a:solidFill>
              </a:defRPr>
            </a:lvl8pPr>
            <a:lvl9pPr indent="-698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■"/>
              <a:defRPr sz="7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83525" lIns="483525" spcFirstLastPara="1" rIns="483525" wrap="square" tIns="483525">
            <a:normAutofit/>
          </a:bodyPr>
          <a:lstStyle>
            <a:lvl1pPr lvl="0" algn="r">
              <a:buNone/>
              <a:defRPr sz="5300">
                <a:solidFill>
                  <a:schemeClr val="dk2"/>
                </a:solidFill>
              </a:defRPr>
            </a:lvl1pPr>
            <a:lvl2pPr lvl="1" algn="r">
              <a:buNone/>
              <a:defRPr sz="5300">
                <a:solidFill>
                  <a:schemeClr val="dk2"/>
                </a:solidFill>
              </a:defRPr>
            </a:lvl2pPr>
            <a:lvl3pPr lvl="2" algn="r">
              <a:buNone/>
              <a:defRPr sz="5300">
                <a:solidFill>
                  <a:schemeClr val="dk2"/>
                </a:solidFill>
              </a:defRPr>
            </a:lvl3pPr>
            <a:lvl4pPr lvl="3" algn="r">
              <a:buNone/>
              <a:defRPr sz="5300">
                <a:solidFill>
                  <a:schemeClr val="dk2"/>
                </a:solidFill>
              </a:defRPr>
            </a:lvl4pPr>
            <a:lvl5pPr lvl="4" algn="r">
              <a:buNone/>
              <a:defRPr sz="5300">
                <a:solidFill>
                  <a:schemeClr val="dk2"/>
                </a:solidFill>
              </a:defRPr>
            </a:lvl5pPr>
            <a:lvl6pPr lvl="5" algn="r">
              <a:buNone/>
              <a:defRPr sz="5300">
                <a:solidFill>
                  <a:schemeClr val="dk2"/>
                </a:solidFill>
              </a:defRPr>
            </a:lvl6pPr>
            <a:lvl7pPr lvl="6" algn="r">
              <a:buNone/>
              <a:defRPr sz="5300">
                <a:solidFill>
                  <a:schemeClr val="dk2"/>
                </a:solidFill>
              </a:defRPr>
            </a:lvl7pPr>
            <a:lvl8pPr lvl="7" algn="r">
              <a:buNone/>
              <a:defRPr sz="5300">
                <a:solidFill>
                  <a:schemeClr val="dk2"/>
                </a:solidFill>
              </a:defRPr>
            </a:lvl8pPr>
            <a:lvl9pPr lvl="8" algn="r">
              <a:buNone/>
              <a:defRPr sz="5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Relationship Id="rId4" Type="http://schemas.openxmlformats.org/officeDocument/2006/relationships/hyperlink" Target="http://www.advlab.org" TargetMode="External"/><Relationship Id="rId10" Type="http://schemas.openxmlformats.org/officeDocument/2006/relationships/image" Target="../media/image1.png"/><Relationship Id="rId9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7.jp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80786" y="998447"/>
            <a:ext cx="25929624" cy="65479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2105138" y="7844375"/>
            <a:ext cx="196809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212529"/>
                </a:solidFill>
              </a:rPr>
              <a:t>Check us out at </a:t>
            </a:r>
            <a:r>
              <a:rPr b="1" lang="en" sz="9600" u="sng">
                <a:solidFill>
                  <a:srgbClr val="212529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www.advlab.org</a:t>
            </a:r>
            <a:endParaRPr b="1" sz="9600">
              <a:solidFill>
                <a:srgbClr val="212529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400775" y="10575900"/>
            <a:ext cx="12011700" cy="149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351C75"/>
                </a:solidFill>
              </a:rPr>
              <a:t>Let the Advanced Laboratory Physics Association (ALPhA) help you!</a:t>
            </a:r>
            <a:endParaRPr b="1" sz="6000">
              <a:solidFill>
                <a:srgbClr val="351C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0"/>
              <a:t>Goals</a:t>
            </a:r>
            <a:endParaRPr b="1" sz="6000"/>
          </a:p>
          <a:p>
            <a:pPr indent="-609600" lvl="0" marL="457200" rtl="0" algn="l"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6000"/>
              <a:buChar char="●"/>
            </a:pPr>
            <a:r>
              <a:rPr lang="en" sz="6000">
                <a:solidFill>
                  <a:srgbClr val="212529"/>
                </a:solidFill>
              </a:rPr>
              <a:t>provide communication and interaction among instructors</a:t>
            </a:r>
            <a:endParaRPr sz="6000">
              <a:solidFill>
                <a:srgbClr val="212529"/>
              </a:solidFill>
            </a:endParaRPr>
          </a:p>
          <a:p>
            <a:pPr indent="-609600" lvl="0" marL="457200" rtl="0" algn="l"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6000"/>
              <a:buChar char="●"/>
            </a:pPr>
            <a:r>
              <a:rPr lang="en" sz="6000">
                <a:solidFill>
                  <a:srgbClr val="212529"/>
                </a:solidFill>
              </a:rPr>
              <a:t>support and enhance advanced experimental physics education</a:t>
            </a:r>
            <a:endParaRPr sz="6000">
              <a:solidFill>
                <a:srgbClr val="212529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0"/>
              <a:t>Organizational Structure</a:t>
            </a:r>
            <a:endParaRPr b="1" sz="6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0">
                <a:solidFill>
                  <a:srgbClr val="212529"/>
                </a:solidFill>
              </a:rPr>
              <a:t>4 officers + board members</a:t>
            </a:r>
            <a:endParaRPr sz="6000">
              <a:solidFill>
                <a:srgbClr val="21252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0">
                <a:solidFill>
                  <a:srgbClr val="212529"/>
                </a:solidFill>
              </a:rPr>
              <a:t>14 regions</a:t>
            </a:r>
            <a:endParaRPr sz="6000">
              <a:solidFill>
                <a:srgbClr val="21252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0">
                <a:solidFill>
                  <a:srgbClr val="212529"/>
                </a:solidFill>
              </a:rPr>
              <a:t>300+ members worldwide</a:t>
            </a:r>
            <a:endParaRPr sz="6000">
              <a:solidFill>
                <a:srgbClr val="21252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0">
                <a:solidFill>
                  <a:schemeClr val="dk1"/>
                </a:solidFill>
              </a:rPr>
              <a:t>Partners</a:t>
            </a:r>
            <a:endParaRPr sz="6000"/>
          </a:p>
        </p:txBody>
      </p:sp>
      <p:sp>
        <p:nvSpPr>
          <p:cNvPr id="57" name="Google Shape;57;p13"/>
          <p:cNvSpPr txBox="1"/>
          <p:nvPr/>
        </p:nvSpPr>
        <p:spPr>
          <a:xfrm>
            <a:off x="13412560" y="10575900"/>
            <a:ext cx="17066100" cy="6095400"/>
          </a:xfrm>
          <a:prstGeom prst="rect">
            <a:avLst/>
          </a:prstGeom>
          <a:solidFill>
            <a:srgbClr val="FF751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212529"/>
                </a:solidFill>
              </a:rPr>
              <a:t>ALPhA is the group that nurtures and supports all aspects of advanced lab instruction.</a:t>
            </a:r>
            <a:endParaRPr b="1" sz="9600">
              <a:solidFill>
                <a:srgbClr val="212529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1179850" y="10575900"/>
            <a:ext cx="11310600" cy="2142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351C75"/>
                </a:solidFill>
              </a:rPr>
              <a:t>ALPhA achieves its mission by:</a:t>
            </a:r>
            <a:endParaRPr b="1" sz="6000">
              <a:solidFill>
                <a:srgbClr val="351C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rgbClr val="351C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/>
              <a:t>Conferences: </a:t>
            </a:r>
            <a:r>
              <a:rPr lang="en" sz="6000"/>
              <a:t> </a:t>
            </a:r>
            <a:r>
              <a:rPr lang="en" sz="4800">
                <a:solidFill>
                  <a:srgbClr val="212529"/>
                </a:solidFill>
              </a:rPr>
              <a:t>Providing conferences and workshops on advanced experimental instruction.</a:t>
            </a:r>
            <a:endParaRPr sz="4800">
              <a:solidFill>
                <a:srgbClr val="21252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/>
              <a:t>Immersions: </a:t>
            </a:r>
            <a:r>
              <a:rPr lang="en" sz="6000"/>
              <a:t> </a:t>
            </a:r>
            <a:r>
              <a:rPr lang="en" sz="4800">
                <a:solidFill>
                  <a:srgbClr val="212529"/>
                </a:solidFill>
              </a:rPr>
              <a:t>Holding multi-day training sessions for instructors to learn how to use advanced laboratory equipment.</a:t>
            </a:r>
            <a:r>
              <a:rPr lang="en" sz="4800"/>
              <a:t> </a:t>
            </a:r>
            <a:r>
              <a:rPr b="1" lang="en" sz="4800">
                <a:solidFill>
                  <a:srgbClr val="FF7518"/>
                </a:solidFill>
              </a:rPr>
              <a:t>Equipment grants are available to immersion participants!</a:t>
            </a:r>
            <a:endParaRPr b="1" sz="4800">
              <a:solidFill>
                <a:srgbClr val="FF7518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/>
              <a:t>Generating funding and resources:</a:t>
            </a:r>
            <a:r>
              <a:rPr lang="en" sz="6000"/>
              <a:t> </a:t>
            </a:r>
            <a:r>
              <a:rPr lang="en" sz="4800">
                <a:solidFill>
                  <a:srgbClr val="212529"/>
                </a:solidFill>
              </a:rPr>
              <a:t>Curricular Resources on Compadre and at AAPT, Equipment Giveaways, Single Photon Detector Initiative</a:t>
            </a:r>
            <a:endParaRPr sz="4800">
              <a:solidFill>
                <a:srgbClr val="21252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/>
              <a:t>Supporting National Awards: </a:t>
            </a:r>
            <a:r>
              <a:rPr lang="en" sz="6000"/>
              <a:t> </a:t>
            </a:r>
            <a:r>
              <a:rPr lang="en" sz="4800">
                <a:solidFill>
                  <a:srgbClr val="373737"/>
                </a:solidFill>
                <a:highlight>
                  <a:srgbClr val="FFFFFF"/>
                </a:highlight>
              </a:rPr>
              <a:t>Jonathan F. Reichert and Barbara Wolff-Reichert Award for Excellence in Advanced Laboratory Instruction, </a:t>
            </a:r>
            <a:r>
              <a:rPr lang="en" sz="4800">
                <a:solidFill>
                  <a:srgbClr val="212529"/>
                </a:solidFill>
                <a:highlight>
                  <a:srgbClr val="FFFFFF"/>
                </a:highlight>
              </a:rPr>
              <a:t>SPS-AAPT-ALPhA Undergraduate Award for Outstanding Laboratory Development</a:t>
            </a:r>
            <a:endParaRPr sz="6000"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060725" y="16834046"/>
            <a:ext cx="6385175" cy="564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87387" y="29068750"/>
            <a:ext cx="3638475" cy="363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412563" y="17798337"/>
            <a:ext cx="7980175" cy="531882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13412463" y="17073000"/>
            <a:ext cx="7914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351C75"/>
                </a:solidFill>
              </a:rPr>
              <a:t>TAKE PART IN AN IMMERSION</a:t>
            </a:r>
            <a:endParaRPr b="1" sz="3600">
              <a:solidFill>
                <a:srgbClr val="351C75"/>
              </a:solidFill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2296074" y="22639250"/>
            <a:ext cx="7914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351C75"/>
                </a:solidFill>
              </a:rPr>
              <a:t>CHECK OUT OUR RESOURCES</a:t>
            </a:r>
            <a:endParaRPr b="1" sz="3600">
              <a:solidFill>
                <a:srgbClr val="351C75"/>
              </a:solidFill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3546662" y="23578538"/>
            <a:ext cx="167979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FF7518"/>
                </a:solidFill>
              </a:rPr>
              <a:t>JOIN OUR ROBUST, BROAD-BASED AND PASSIONATE COMMUNITY!</a:t>
            </a:r>
            <a:endParaRPr b="1" sz="6000">
              <a:solidFill>
                <a:srgbClr val="FF7518"/>
              </a:solidFill>
            </a:endParaRPr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8319675" y="25658425"/>
            <a:ext cx="7251825" cy="7251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147424" y="24762600"/>
            <a:ext cx="4655298" cy="430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400765" y="26136613"/>
            <a:ext cx="5545509" cy="285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